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564" autoAdjust="0"/>
  </p:normalViewPr>
  <p:slideViewPr>
    <p:cSldViewPr snapToGrid="0">
      <p:cViewPr varScale="1">
        <p:scale>
          <a:sx n="73" d="100"/>
          <a:sy n="73" d="100"/>
        </p:scale>
        <p:origin x="1061" y="62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45817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784884" y="666032"/>
            <a:ext cx="888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3" y="1652842"/>
            <a:ext cx="5701680" cy="4213086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211" y="1802324"/>
            <a:ext cx="5305885" cy="392062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73726" y="5783042"/>
            <a:ext cx="3173516" cy="578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173139" y="5783042"/>
            <a:ext cx="3049831" cy="578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11823" y="5765642"/>
            <a:ext cx="267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471722" y="5765642"/>
            <a:ext cx="289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7" y="1559679"/>
            <a:ext cx="5580632" cy="4123642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88" y="1490661"/>
            <a:ext cx="5767440" cy="4261678"/>
          </a:xfrm>
          <a:prstGeom prst="rect">
            <a:avLst/>
          </a:prstGeom>
        </p:spPr>
      </p:pic>
      <p:sp>
        <p:nvSpPr>
          <p:cNvPr id="10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784884" y="666032"/>
            <a:ext cx="888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TECHNICAL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70" y="22149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6" y="156165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73" y="4331490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52" y="3429001"/>
            <a:ext cx="3555555" cy="858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298B30C-A377-4711-943E-4C7FFCCC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64" y="2026666"/>
            <a:ext cx="2849096" cy="858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3" y="3453989"/>
            <a:ext cx="5103630" cy="8587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62" y="5623413"/>
            <a:ext cx="2917980" cy="85871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44" y="5623413"/>
            <a:ext cx="2634836" cy="858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67" y="5623413"/>
            <a:ext cx="2168284" cy="85871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71" y="1966492"/>
            <a:ext cx="5560918" cy="9966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652544" y="431149"/>
            <a:ext cx="6126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CLASS STRUCTURE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93B4E4-CFF2-4052-84D0-60314B6BD10F}"/>
              </a:ext>
            </a:extLst>
          </p:cNvPr>
          <p:cNvSpPr txBox="1"/>
          <p:nvPr/>
        </p:nvSpPr>
        <p:spPr>
          <a:xfrm>
            <a:off x="1826192" y="2142123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Character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FF186-09BC-4A44-A53B-6E46A9E77EA8}"/>
              </a:ext>
            </a:extLst>
          </p:cNvPr>
          <p:cNvSpPr txBox="1"/>
          <p:nvPr/>
        </p:nvSpPr>
        <p:spPr>
          <a:xfrm>
            <a:off x="502686" y="3576985"/>
            <a:ext cx="4385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Third Person Character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993672" y="3567466"/>
            <a:ext cx="264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4021218" y="5803926"/>
            <a:ext cx="2629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obe Garamond Pro" pitchFamily="18" charset="0"/>
              </a:rPr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278394" y="5803926"/>
            <a:ext cx="221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obe Garamond Pro" pitchFamily="18" charset="0"/>
              </a:rPr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9928500" y="5818439"/>
            <a:ext cx="2111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obe Garamond Pro" pitchFamily="18" charset="0"/>
              </a:rPr>
              <a:t>Hook Ability 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76342" y="3431925"/>
            <a:ext cx="1335698" cy="304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9005220" y="3650324"/>
            <a:ext cx="1335698" cy="261047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367830" y="2963186"/>
            <a:ext cx="0" cy="465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365062" y="4881287"/>
            <a:ext cx="0" cy="742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CAB9E1F-3211-4247-B090-12905AADE4D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2795688" y="2885380"/>
            <a:ext cx="4524" cy="56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39542" y="2132857"/>
            <a:ext cx="417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Blueprint Component</a:t>
            </a:r>
            <a:endParaRPr lang="en-GB" sz="3600" dirty="0"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14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0C146D-E014-4B54-AB71-D61FCD8E9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:a16="http://schemas.microsoft.com/office/drawing/2014/main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484" t="6496" r="12484" b="6496"/>
          <a:stretch/>
        </p:blipFill>
        <p:spPr>
          <a:xfrm>
            <a:off x="1521916" y="445477"/>
            <a:ext cx="9148166" cy="5967046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42347" y="2688320"/>
            <a:ext cx="11107302" cy="38488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63183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00_HARDDRIVE\03_STUDIES\03_CGL\02 SUMMER 19\09_NARRATIVE\BrainDrainInteractive\Art\Memory Shards\Legs Area Memories\I_Leg Memories_Scene04_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5" y="463182"/>
            <a:ext cx="2619829" cy="19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72" y="463182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1603112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02D5E86B-016C-44AD-904C-6DA5A8A0E0EE}"/>
              </a:ext>
            </a:extLst>
          </p:cNvPr>
          <p:cNvSpPr txBox="1"/>
          <p:nvPr/>
        </p:nvSpPr>
        <p:spPr>
          <a:xfrm>
            <a:off x="4046145" y="4493887"/>
            <a:ext cx="4099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1:00 of gameplay</a:t>
            </a:r>
          </a:p>
          <a:p>
            <a:pPr algn="ctr"/>
            <a:r>
              <a:rPr lang="en-US" sz="3600" dirty="0">
                <a:latin typeface="Adobe Garamond Pro" pitchFamily="18" charset="0"/>
              </a:rPr>
              <a:t>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209428" y="424388"/>
            <a:ext cx="3773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85854" y="458675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HOW DEEP IS YOUR 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8DC35B-D009-4AB2-B2B1-23D80368CCF5}"/>
              </a:ext>
            </a:extLst>
          </p:cNvPr>
          <p:cNvSpPr txBox="1"/>
          <p:nvPr/>
        </p:nvSpPr>
        <p:spPr>
          <a:xfrm>
            <a:off x="2482839" y="1530444"/>
            <a:ext cx="2209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dobe Garamond Pro" pitchFamily="18" charset="0"/>
              </a:rPr>
              <a:t>Mid-core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2944943" y="5817156"/>
            <a:ext cx="6302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TARGET AUDIENCE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F44EAF-CCF7-4995-AE0C-99B37AA7381E}"/>
              </a:ext>
            </a:extLst>
          </p:cNvPr>
          <p:cNvSpPr txBox="1"/>
          <p:nvPr/>
        </p:nvSpPr>
        <p:spPr>
          <a:xfrm>
            <a:off x="7870114" y="162805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dobe Garamond Pro" pitchFamily="18" charset="0"/>
              </a:rPr>
              <a:t>25 – 35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A58BBA-1D02-49E3-942E-84A8BB0CDF55}"/>
              </a:ext>
            </a:extLst>
          </p:cNvPr>
          <p:cNvSpPr txBox="1"/>
          <p:nvPr/>
        </p:nvSpPr>
        <p:spPr>
          <a:xfrm>
            <a:off x="994650" y="4763244"/>
            <a:ext cx="3330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Implicit storytelling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6412FDC-7EB8-4499-9F12-520A287BB216}"/>
              </a:ext>
            </a:extLst>
          </p:cNvPr>
          <p:cNvSpPr txBox="1"/>
          <p:nvPr/>
        </p:nvSpPr>
        <p:spPr>
          <a:xfrm>
            <a:off x="8023639" y="4786014"/>
            <a:ext cx="327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Mental phenomena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8BBB0E2-9C6B-47EC-A43D-C5DB25074B24}"/>
              </a:ext>
            </a:extLst>
          </p:cNvPr>
          <p:cNvSpPr txBox="1"/>
          <p:nvPr/>
        </p:nvSpPr>
        <p:spPr>
          <a:xfrm>
            <a:off x="8580554" y="310028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All genders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C94CDFA-F4E4-4B64-9F75-74DE6A857EB4}"/>
              </a:ext>
            </a:extLst>
          </p:cNvPr>
          <p:cNvSpPr txBox="1"/>
          <p:nvPr/>
        </p:nvSpPr>
        <p:spPr>
          <a:xfrm>
            <a:off x="994650" y="3255775"/>
            <a:ext cx="3370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Limited leisure time</a:t>
            </a:r>
          </a:p>
        </p:txBody>
      </p:sp>
      <p:pic>
        <p:nvPicPr>
          <p:cNvPr id="4099" name="Picture 3" descr="D:\00_HARDDRIVE\03_STUDIES\03_CGL\02 SUMMER 19\09_NARRATIVE\BrainDrainInteractive\Deliverables\Second Deliverables\Presentation Assets\Images_04 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705" y="1448947"/>
            <a:ext cx="3518409" cy="382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PRODUCTION 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5862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591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2102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56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1983177" y="1920725"/>
              <a:ext cx="245975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9, 2019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1697843" y="3166489"/>
              <a:ext cx="2682014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23, 2019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2037679" y="4279833"/>
              <a:ext cx="2326396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7, 2019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1538150" y="5302226"/>
              <a:ext cx="254865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16,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72671" y="588590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8" y="-15056"/>
            <a:ext cx="12184441" cy="68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660217" y="392745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ABILITIES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4117374" y="5242679"/>
            <a:ext cx="175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6873622" y="5242679"/>
            <a:ext cx="239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10193631" y="5242679"/>
            <a:ext cx="121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Hook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74" y="924540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:a16="http://schemas.microsoft.com/office/drawing/2014/main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18" y="1349829"/>
            <a:ext cx="2926403" cy="3722060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31" y="1853928"/>
            <a:ext cx="2366857" cy="28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197389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</Words>
  <Application>Microsoft Office PowerPoint</Application>
  <PresentationFormat>Breitbild</PresentationFormat>
  <Paragraphs>178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Adobe Garamond Pro</vt:lpstr>
      <vt:lpstr>Arial</vt:lpstr>
      <vt:lpstr>Calibri</vt:lpstr>
      <vt:lpstr>Calibri Light</vt:lpstr>
      <vt:lpstr>Cinzel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135</cp:revision>
  <dcterms:created xsi:type="dcterms:W3CDTF">2019-06-05T13:05:48Z</dcterms:created>
  <dcterms:modified xsi:type="dcterms:W3CDTF">2019-06-24T06:53:12Z</dcterms:modified>
</cp:coreProperties>
</file>